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5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</a:t>
            </a:r>
            <a:r>
              <a:rPr kumimoji="0" lang="en-US"/>
              <a:t>title style.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9/28/2017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/>
              <a:t>Delta Loading with Non SAP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Milind</a:t>
            </a:r>
            <a:r>
              <a:rPr lang="en-US" b="1" dirty="0"/>
              <a:t> </a:t>
            </a:r>
            <a:r>
              <a:rPr lang="en-US" b="1"/>
              <a:t>Parab</a:t>
            </a: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all fields.</a:t>
            </a:r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346"/>
            <a:ext cx="8153400" cy="417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Transformation.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096"/>
            <a:ext cx="8153400" cy="413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Transformation. Data transferring from DSO to </a:t>
            </a:r>
            <a:r>
              <a:rPr lang="en-US" dirty="0" err="1"/>
              <a:t>InfoCube</a:t>
            </a:r>
            <a:r>
              <a:rPr lang="en-US" dirty="0"/>
              <a:t>.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4443"/>
            <a:ext cx="8153400" cy="410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529"/>
            <a:ext cx="8153400" cy="41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Activate.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288"/>
            <a:ext cx="8153400" cy="414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Info Package.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Loaded to PSA Successfully.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3360"/>
            <a:ext cx="8153400" cy="408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Now, loading data from PSA to DSO.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6217"/>
            <a:ext cx="8153400" cy="416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DSO.</a:t>
            </a:r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3328"/>
            <a:ext cx="8153400" cy="408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Pre-Requisites </a:t>
            </a:r>
            <a:r>
              <a:rPr lang="en-US" dirty="0"/>
              <a:t>for the Demo.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Load Master Data.</a:t>
            </a:r>
          </a:p>
          <a:p>
            <a:r>
              <a:rPr lang="en-US" dirty="0"/>
              <a:t>Create Flat File Transaction Data.</a:t>
            </a:r>
          </a:p>
          <a:p>
            <a:r>
              <a:rPr lang="en-US" dirty="0"/>
              <a:t>Create Info Objects.</a:t>
            </a:r>
          </a:p>
          <a:p>
            <a:pPr>
              <a:buFontTx/>
              <a:buChar char="-"/>
            </a:pPr>
            <a:r>
              <a:rPr lang="en-US" dirty="0"/>
              <a:t>SMID : </a:t>
            </a:r>
            <a:r>
              <a:rPr lang="en-US" dirty="0" err="1"/>
              <a:t>SID</a:t>
            </a:r>
            <a:r>
              <a:rPr lang="en-US" dirty="0" err="1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PID: </a:t>
            </a:r>
            <a:r>
              <a:rPr lang="en-US" dirty="0" err="1"/>
              <a:t>PID</a:t>
            </a:r>
            <a:r>
              <a:rPr lang="en-US" dirty="0" err="1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/>
              <a:t>Quantity: </a:t>
            </a:r>
            <a:r>
              <a:rPr lang="en-US" dirty="0" err="1"/>
              <a:t>QTY_</a:t>
            </a:r>
            <a:r>
              <a:rPr lang="en-US" dirty="0" err="1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Sales: </a:t>
            </a:r>
            <a:r>
              <a:rPr lang="en-US" dirty="0" err="1"/>
              <a:t>SREV_</a:t>
            </a:r>
            <a:r>
              <a:rPr lang="en-US" dirty="0" err="1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/>
              <a:t>Profit: </a:t>
            </a:r>
            <a:r>
              <a:rPr lang="en-US" dirty="0" err="1"/>
              <a:t>PR_</a:t>
            </a:r>
            <a:r>
              <a:rPr lang="en-US" dirty="0" err="1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DTP to transfer data from DSO to </a:t>
            </a:r>
            <a:r>
              <a:rPr lang="en-US" dirty="0" err="1"/>
              <a:t>InfoCube</a:t>
            </a:r>
            <a:r>
              <a:rPr lang="en-US" dirty="0"/>
              <a:t>.</a:t>
            </a:r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6761"/>
            <a:ext cx="8153400" cy="412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 mode is delta.</a:t>
            </a:r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9520"/>
            <a:ext cx="8153400" cy="409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529"/>
            <a:ext cx="8153400" cy="41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in FF.</a:t>
            </a:r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7668" y="1600200"/>
            <a:ext cx="498361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13613"/>
            <a:ext cx="8153400" cy="406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DTP.</a:t>
            </a:r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46"/>
            <a:ext cx="8153400" cy="413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loaded in PSA.</a:t>
            </a: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1582"/>
            <a:ext cx="8153400" cy="413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Extrication </a:t>
            </a:r>
            <a:r>
              <a:rPr lang="en-US" dirty="0"/>
              <a:t>Mode Delta.</a:t>
            </a:r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1145"/>
            <a:ext cx="8153400" cy="415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Update Adapter and update the path.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all fields.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7484"/>
            <a:ext cx="8153400" cy="418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 DSO.</a:t>
            </a:r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Click Update and Activate Data Automatically.</a:t>
            </a:r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Transformation.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5727"/>
            <a:ext cx="8153400" cy="410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Info Area.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6978"/>
            <a:ext cx="8153400" cy="410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1154</TotalTime>
  <Words>162</Words>
  <Application>Microsoft Office PowerPoint</Application>
  <PresentationFormat>On-screen Show (4:3)</PresentationFormat>
  <Paragraphs>38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Tw Cen MT</vt:lpstr>
      <vt:lpstr>Wingdings</vt:lpstr>
      <vt:lpstr>Wingdings 2</vt:lpstr>
      <vt:lpstr>Median</vt:lpstr>
      <vt:lpstr>Delta Loading with Non SAP</vt:lpstr>
      <vt:lpstr>Pre-Requisites for the Demo.</vt:lpstr>
      <vt:lpstr>Update Adapter and update the path.</vt:lpstr>
      <vt:lpstr>Map all fields.</vt:lpstr>
      <vt:lpstr>Create  DSO.</vt:lpstr>
      <vt:lpstr>Click Update and Activate Data Automatically.</vt:lpstr>
      <vt:lpstr>Create Transformation.</vt:lpstr>
      <vt:lpstr>Cont.</vt:lpstr>
      <vt:lpstr>Create Info Area.</vt:lpstr>
      <vt:lpstr>Update all fields.</vt:lpstr>
      <vt:lpstr>Create Transformation.</vt:lpstr>
      <vt:lpstr>Create Transformation. Data transferring from DSO to InfoCube.</vt:lpstr>
      <vt:lpstr>Cont.</vt:lpstr>
      <vt:lpstr>Activate.</vt:lpstr>
      <vt:lpstr>Create Info Package.</vt:lpstr>
      <vt:lpstr>Data Loaded to PSA Successfully.</vt:lpstr>
      <vt:lpstr>Now, loading data from PSA to DSO.</vt:lpstr>
      <vt:lpstr>Activate DSO.</vt:lpstr>
      <vt:lpstr>Cont.</vt:lpstr>
      <vt:lpstr>Cont.</vt:lpstr>
      <vt:lpstr>Create DTP to transfer data from DSO to InfoCube.</vt:lpstr>
      <vt:lpstr>Cont.</vt:lpstr>
      <vt:lpstr>Extraction mode is delta.</vt:lpstr>
      <vt:lpstr>Cont.</vt:lpstr>
      <vt:lpstr>Change data in FF.</vt:lpstr>
      <vt:lpstr>Cont.</vt:lpstr>
      <vt:lpstr>Create DTP.</vt:lpstr>
      <vt:lpstr>Data loaded in PSA.</vt:lpstr>
      <vt:lpstr>Extrication Mode Delta.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 Parab</cp:lastModifiedBy>
  <cp:revision>187</cp:revision>
  <dcterms:created xsi:type="dcterms:W3CDTF">2017-06-30T23:38:39Z</dcterms:created>
  <dcterms:modified xsi:type="dcterms:W3CDTF">2017-09-28T05:35:11Z</dcterms:modified>
</cp:coreProperties>
</file>